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11/3/23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11/3/23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livesinthebalance.org/advocac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benjones@livesinthebalance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2511490"/>
          </a:xfrm>
        </p:spPr>
        <p:txBody>
          <a:bodyPr>
            <a:normAutofit/>
          </a:bodyPr>
          <a:lstStyle/>
          <a:p>
            <a:r>
              <a:rPr lang="en-US" dirty="0"/>
              <a:t>Advocating for an End to Punitive and </a:t>
            </a:r>
          </a:p>
          <a:p>
            <a:r>
              <a:rPr lang="en-US" dirty="0"/>
              <a:t>exclusionary Disciplinary Policies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i="1" dirty="0">
                <a:solidFill>
                  <a:schemeClr val="bg1"/>
                </a:solidFill>
              </a:rPr>
              <a:t>Children’s mental health advocacy conference 2023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livesinthebalance.org/advocacy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and Research</a:t>
            </a:r>
          </a:p>
          <a:p>
            <a:r>
              <a:rPr lang="en-US" sz="2800" dirty="0"/>
              <a:t>Videos, maps, one-pagers</a:t>
            </a:r>
          </a:p>
          <a:p>
            <a:r>
              <a:rPr lang="en-US" sz="2800" i="1" dirty="0"/>
              <a:t>Take Action </a:t>
            </a:r>
            <a:r>
              <a:rPr lang="en-US" sz="2800" dirty="0"/>
              <a:t>Links</a:t>
            </a:r>
          </a:p>
          <a:p>
            <a:r>
              <a:rPr lang="en-US" sz="2800" dirty="0"/>
              <a:t>Form Letters</a:t>
            </a:r>
          </a:p>
          <a:p>
            <a:r>
              <a:rPr lang="en-US" sz="2800" dirty="0"/>
              <a:t>More to come…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8555-20F2-A915-DF59-C373640E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26A4D3-CA0A-C28E-D089-616DB59A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41" y="2913094"/>
            <a:ext cx="6650529" cy="30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513184"/>
            <a:ext cx="9602789" cy="3462863"/>
          </a:xfrm>
        </p:spPr>
        <p:txBody>
          <a:bodyPr/>
          <a:lstStyle/>
          <a:p>
            <a:br>
              <a:rPr lang="en-US" sz="3600" dirty="0"/>
            </a:br>
            <a:r>
              <a:rPr lang="en-US" sz="3600" dirty="0"/>
              <a:t>Ben Jones, J.D.</a:t>
            </a:r>
            <a:br>
              <a:rPr lang="en-US" sz="3600" dirty="0"/>
            </a:br>
            <a:br>
              <a:rPr lang="en-US" sz="3600" dirty="0"/>
            </a:br>
            <a:r>
              <a:rPr lang="en-US" sz="2800" dirty="0"/>
              <a:t>Director of Legal and Policy Initiatives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benjones@livesinthebalance.org</a:t>
            </a:r>
            <a:br>
              <a:rPr lang="en-US" sz="2800" dirty="0"/>
            </a:br>
            <a:br>
              <a:rPr lang="en-US" sz="28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5859624"/>
            <a:ext cx="9601200" cy="69046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D343F-2974-4C45-4E9B-9032A8311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132" y="3429000"/>
            <a:ext cx="2229736" cy="9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Influencing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1 -  	The Champion</a:t>
            </a:r>
          </a:p>
          <a:p>
            <a:r>
              <a:rPr lang="en-US" sz="2800" dirty="0"/>
              <a:t>2 – 	Data and Research</a:t>
            </a:r>
          </a:p>
          <a:p>
            <a:r>
              <a:rPr lang="en-US" sz="2800" dirty="0"/>
              <a:t>3 – 	Relationships</a:t>
            </a:r>
          </a:p>
          <a:p>
            <a:r>
              <a:rPr lang="en-US" sz="2800" dirty="0"/>
              <a:t>4 – 	Impact Stories</a:t>
            </a:r>
          </a:p>
          <a:p>
            <a:r>
              <a:rPr lang="en-US" sz="2800" dirty="0"/>
              <a:t>5 – 	News Coverage</a:t>
            </a:r>
          </a:p>
          <a:p>
            <a:r>
              <a:rPr lang="en-US" sz="2800" dirty="0"/>
              <a:t>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BE89B-83F8-C87D-7A5E-BB717658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1AC2F-CBDC-84F4-2C80-A2181C0E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494" y="1399404"/>
            <a:ext cx="4315596" cy="43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1 - The Champion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Champion Changemaker</a:t>
            </a:r>
          </a:p>
          <a:p>
            <a:pPr lvl="1"/>
            <a:r>
              <a:rPr lang="en-US" sz="2600" dirty="0"/>
              <a:t>Legislator</a:t>
            </a:r>
          </a:p>
          <a:p>
            <a:pPr lvl="1"/>
            <a:r>
              <a:rPr lang="en-US" sz="2600" dirty="0"/>
              <a:t>Advocate</a:t>
            </a:r>
          </a:p>
          <a:p>
            <a:pPr lvl="1"/>
            <a:r>
              <a:rPr lang="en-US" sz="2600" dirty="0"/>
              <a:t>Impacted Individual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855D0-1D9F-81DF-91F9-D5E350C2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4E779D-650B-61CF-986E-300C06A98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227" y="2188082"/>
            <a:ext cx="1341236" cy="5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2 – Data and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Robust, reliable data</a:t>
            </a:r>
          </a:p>
          <a:p>
            <a:r>
              <a:rPr lang="en-US" sz="2800" dirty="0"/>
              <a:t>Thorough, cited research</a:t>
            </a:r>
          </a:p>
          <a:p>
            <a:r>
              <a:rPr lang="en-US" sz="2800" dirty="0"/>
              <a:t>Professional experts</a:t>
            </a:r>
          </a:p>
          <a:p>
            <a:r>
              <a:rPr lang="en-US" sz="2800" dirty="0"/>
              <a:t>Digestible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31AA5-3AFD-F666-BDBB-B04F777B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71A2A-7A33-414A-29C0-1ECC36A3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381" y="2229269"/>
            <a:ext cx="1958510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3 –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Relationships with legislators</a:t>
            </a:r>
          </a:p>
          <a:p>
            <a:r>
              <a:rPr lang="en-US" sz="2800" dirty="0"/>
              <a:t>Relationships with fellow supporters</a:t>
            </a:r>
          </a:p>
          <a:p>
            <a:r>
              <a:rPr lang="en-US" sz="2800" dirty="0"/>
              <a:t>Relationships with journalists</a:t>
            </a:r>
          </a:p>
          <a:p>
            <a:r>
              <a:rPr lang="en-US" sz="2800" dirty="0"/>
              <a:t>Relationship with the issue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B1712-B5DB-1CCF-3654-32CC27E3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35B8D8-89DE-FE09-B3A9-F99A48C2A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920" y="2360081"/>
            <a:ext cx="1813717" cy="11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4 – Impact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Your personal or professional story</a:t>
            </a:r>
          </a:p>
          <a:p>
            <a:r>
              <a:rPr lang="en-US" sz="2800" dirty="0"/>
              <a:t>Second-hand stories of those impacted</a:t>
            </a:r>
          </a:p>
          <a:p>
            <a:r>
              <a:rPr lang="en-US" sz="2800" dirty="0"/>
              <a:t>Historical stories from the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8555-20F2-A915-DF59-C373640E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DD7FE-528D-A3F6-AEB5-CBB058431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394" y="2240280"/>
            <a:ext cx="1920406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5 – News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Interviews</a:t>
            </a:r>
          </a:p>
          <a:p>
            <a:r>
              <a:rPr lang="en-US" sz="2800" dirty="0"/>
              <a:t>Op-eds</a:t>
            </a:r>
          </a:p>
          <a:p>
            <a:r>
              <a:rPr lang="en-US" sz="2800" dirty="0"/>
              <a:t>Social media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8555-20F2-A915-DF59-C373640E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2A33A-4FC6-C3AC-C185-FDF81EC4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775" y="2439579"/>
            <a:ext cx="2370025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 Factor – The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All things being equal, The Climate is dispositive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8555-20F2-A915-DF59-C373640E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D1131A-B108-09FE-84E2-532CD9F0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53" y="2240280"/>
            <a:ext cx="6318152" cy="33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84</TotalTime>
  <Words>191</Words>
  <Application>Microsoft Macintosh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Georgia</vt:lpstr>
      <vt:lpstr>Ocean 16x9</vt:lpstr>
      <vt:lpstr>Creating Change</vt:lpstr>
      <vt:lpstr> Ben Jones, J.D.  Director of Legal and Policy Initiatives benjones@livesinthebalance.org  </vt:lpstr>
      <vt:lpstr>Factors Influencing Change</vt:lpstr>
      <vt:lpstr>Factor 1 - The Champion</vt:lpstr>
      <vt:lpstr>Factor 2 – Data and Research</vt:lpstr>
      <vt:lpstr>Factor 3 – Relationships</vt:lpstr>
      <vt:lpstr>Factor 4 – Impact Stories</vt:lpstr>
      <vt:lpstr>Factor 5 – News Coverage</vt:lpstr>
      <vt:lpstr>X Factor – The Climate</vt:lpstr>
      <vt:lpstr>livesinthebalance.org/advocacy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Change</dc:title>
  <dc:creator>Ben Jones</dc:creator>
  <cp:lastModifiedBy>ROSS GREENE</cp:lastModifiedBy>
  <cp:revision>7</cp:revision>
  <dcterms:created xsi:type="dcterms:W3CDTF">2023-10-26T17:33:43Z</dcterms:created>
  <dcterms:modified xsi:type="dcterms:W3CDTF">2023-11-03T13:49:32Z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